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1308100" y="-50800"/>
            <a:ext cx="14782800" cy="985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1625600" y="374650"/>
            <a:ext cx="9753600" cy="650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idx="21"/>
          </p:nvPr>
        </p:nvSpPr>
        <p:spPr>
          <a:xfrm>
            <a:off x="6375400" y="635000"/>
            <a:ext cx="82169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idx="21"/>
          </p:nvPr>
        </p:nvSpPr>
        <p:spPr>
          <a:xfrm>
            <a:off x="3810000" y="25908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6556375" y="5092700"/>
            <a:ext cx="565785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half" idx="22"/>
          </p:nvPr>
        </p:nvSpPr>
        <p:spPr>
          <a:xfrm>
            <a:off x="6718300" y="749300"/>
            <a:ext cx="5334000" cy="533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2832100" y="889000"/>
            <a:ext cx="119634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pdf2keynote7vfxx4am.pdf" descr="pdf2keynote7vfxx4a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pdf2keynotezqjjqdlj.pdf" descr="pdf2keynotezqjjqdlj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pdf2keynotep6ad7iic.pdf" descr="pdf2keynotep6ad7i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pdf2keynoten0d6lfbn.pdf" descr="pdf2keynoten0d6lfb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pdf2keynote4vtd_8h3.pdf" descr="pdf2keynote4vtd_8h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pdf2keynotepudr1i6f.pdf" descr="pdf2keynotepudr1i6f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pdf2keynotei3la6t39.pdf" descr="pdf2keynotei3la6t3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rispr_match.mov" descr="crispr_match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1186452"/>
            <a:ext cx="13004801" cy="738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pdf2keynote99nbo30x.pdf" descr="pdf2keynote99nbo30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pdf2keynoteeya9a90p.pdf" descr="pdf2keynoteeya9a90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rf_feature.mov" descr="orf_feature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186452"/>
            <a:ext cx="13004801" cy="738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4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pdf2keynoteoi6dr5di.pdf" descr="pdf2keynoteoi6dr5d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pdf2keynote_w1m7_ui.pdf" descr="pdf2keynote_w1m7_u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orf_feature.mov" descr="orf_feature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1186452"/>
            <a:ext cx="13004801" cy="738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4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pdf2keynote8h23zhra.pdf" descr="pdf2keynote8h23zhr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pdf2keynoteaf4ye75s.pdf" descr="pdf2keynoteaf4ye75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pdf2keynoteqvvuyaij.pdf" descr="pdf2keynoteqvvuyaij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pdf2keynote1r7up0fy.pdf" descr="pdf2keynote1r7up0f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pdf2keynoteiph5yflb.pdf" descr="pdf2keynoteiph5yfl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pdf2keynotel0p_ed0a.pdf" descr="pdf2keynotel0p_ed0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pdf2keynote5y6vfqcg.pdf" descr="pdf2keynote5y6vfqc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pdf2keynoter0f1edoj.pdf" descr="pdf2keynoter0f1edoj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pdf2keynotej4i68ka2.pdf" descr="pdf2keynotej4i68ka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pdf2keynotek4q22i9w.pdf" descr="pdf2keynotek4q22i9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pdf2keynoteu7vy514s.pdf" descr="pdf2keynoteu7vy514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pdf2keynotekubprfsl.pdf" descr="pdf2keynotekubprfs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pdf2keynote5yy7cvng.pdf" descr="pdf2keynote5yy7cv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pdf2keynoteilvvcssr.pdf" descr="pdf2keynoteilvvcss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pdf2keynote37ltm9qb.pdf" descr="pdf2keynote37ltm9q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pdf2keynoteppz7l3an.pdf" descr="pdf2keynoteppz7l3a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pdf2keynoteioay09zw.pdf" descr="pdf2keynoteioay09z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pdf2keynotelzpt37f0.pdf" descr="pdf2keynotelzpt37f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pdf2keynotezr4vn8wc.pdf" descr="pdf2keynotezr4vn8w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pdf2keynoteg7vhzema.pdf" descr="pdf2keynoteg7vhzem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44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